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93" autoAdjust="0"/>
  </p:normalViewPr>
  <p:slideViewPr>
    <p:cSldViewPr snapToGrid="0">
      <p:cViewPr varScale="1">
        <p:scale>
          <a:sx n="77" d="100"/>
          <a:sy n="77" d="100"/>
        </p:scale>
        <p:origin x="912" y="67"/>
      </p:cViewPr>
      <p:guideLst/>
    </p:cSldViewPr>
  </p:slideViewPr>
  <p:notesTextViewPr>
    <p:cViewPr>
      <p:scale>
        <a:sx n="1" d="1"/>
        <a:sy n="1" d="1"/>
      </p:scale>
      <p:origin x="0" y="-13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F982B-9A55-4B6C-8783-D958E863121C}" type="datetimeFigureOut">
              <a:rPr lang="nl-NL" smtClean="0"/>
              <a:t>12-1-2017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C860-732B-45EA-98BB-3074D9830F2B}" type="slidenum">
              <a:rPr lang="nl-NL" smtClean="0"/>
              <a:t>‹nr.›</a:t>
            </a:fld>
            <a:endParaRPr lang="nl-NL"/>
          </a:p>
        </p:txBody>
      </p:sp>
    </p:spTree>
    <p:extLst>
      <p:ext uri="{BB962C8B-B14F-4D97-AF65-F5344CB8AC3E}">
        <p14:creationId xmlns:p14="http://schemas.microsoft.com/office/powerpoint/2010/main" val="31402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de afbeelding hierboven zie je alle bloedvaten zoals te zien zijn in het gezicht en de rest van het hoofd. De meeste bloedvaten zijn heel erg dun maar er zijn ook enkele dikke bloedvaten te zien. Het verschil tussen de verschillende opdrachten gaan jullie zo direct zelf onderzoeken.</a:t>
            </a:r>
            <a:endParaRPr lang="nl-NL" dirty="0"/>
          </a:p>
        </p:txBody>
      </p:sp>
      <p:sp>
        <p:nvSpPr>
          <p:cNvPr id="4" name="Tijdelijke aanduiding voor dianummer 3"/>
          <p:cNvSpPr>
            <a:spLocks noGrp="1"/>
          </p:cNvSpPr>
          <p:nvPr>
            <p:ph type="sldNum" sz="quarter" idx="10"/>
          </p:nvPr>
        </p:nvSpPr>
        <p:spPr/>
        <p:txBody>
          <a:bodyPr/>
          <a:lstStyle/>
          <a:p>
            <a:fld id="{9A7EC860-732B-45EA-98BB-3074D9830F2B}" type="slidenum">
              <a:rPr lang="nl-NL" smtClean="0"/>
              <a:t>1</a:t>
            </a:fld>
            <a:endParaRPr lang="nl-NL"/>
          </a:p>
        </p:txBody>
      </p:sp>
    </p:spTree>
    <p:extLst>
      <p:ext uri="{BB962C8B-B14F-4D97-AF65-F5344CB8AC3E}">
        <p14:creationId xmlns:p14="http://schemas.microsoft.com/office/powerpoint/2010/main" val="9866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a:t>
            </a:r>
            <a:r>
              <a:rPr lang="nl-NL" baseline="0" dirty="0"/>
              <a:t> hoort een opdracht. Iedereen werkt in tweetallen. Per tweetal onderzoek je één soort bloedvat. Deze krijg je straks van mij (de docent) toegewezen. Je krijgt zo meteen een aantal punten die jij moet opzoeken over jouw soort bloedvat. De antwoorden op deze punten zet je in een kleine PowerPoint via google presentaties, ik laat zo zien hoe je hier komt. Voor het maken van de </a:t>
            </a:r>
            <a:r>
              <a:rPr lang="nl-NL" baseline="0" dirty="0" err="1"/>
              <a:t>powerpoints</a:t>
            </a:r>
            <a:r>
              <a:rPr lang="nl-NL" baseline="0" dirty="0"/>
              <a:t> heb je 10 minuten de tijd. Na de tien minuten kies ik willekeurig (random) 3 tweetallen die een korte presentatie geven over hun onderwerp. (ik laat nu zien hoe de leerlingen bij “google presentaties” kunnen komen). De meeste leerlingen weten dit al, maar herhaling kan nooit kwaad.</a:t>
            </a:r>
          </a:p>
          <a:p>
            <a:r>
              <a:rPr lang="nl-NL" baseline="0" dirty="0"/>
              <a:t>Ik loop tussen de leerlingen door en geef alle tweetallen één soort bloedvat.</a:t>
            </a:r>
          </a:p>
          <a:p>
            <a:r>
              <a:rPr lang="nl-NL" baseline="0" dirty="0"/>
              <a:t>Tweetal 1: slagaders</a:t>
            </a:r>
          </a:p>
          <a:p>
            <a:r>
              <a:rPr lang="nl-NL" baseline="0" dirty="0"/>
              <a:t>Tweetal 2: haarvaten</a:t>
            </a:r>
          </a:p>
          <a:p>
            <a:r>
              <a:rPr lang="nl-NL" baseline="0" dirty="0"/>
              <a:t>Tweetal 3: aders</a:t>
            </a:r>
          </a:p>
          <a:p>
            <a:r>
              <a:rPr lang="nl-NL" baseline="0" dirty="0"/>
              <a:t>Tweetal 4: slagaders</a:t>
            </a:r>
          </a:p>
          <a:p>
            <a:r>
              <a:rPr lang="nl-NL" baseline="0" dirty="0"/>
              <a:t>Etc.</a:t>
            </a:r>
          </a:p>
          <a:p>
            <a:r>
              <a:rPr lang="nl-NL" baseline="0" dirty="0"/>
              <a:t>Etc.</a:t>
            </a:r>
          </a:p>
        </p:txBody>
      </p:sp>
      <p:sp>
        <p:nvSpPr>
          <p:cNvPr id="4" name="Tijdelijke aanduiding voor dianummer 3"/>
          <p:cNvSpPr>
            <a:spLocks noGrp="1"/>
          </p:cNvSpPr>
          <p:nvPr>
            <p:ph type="sldNum" sz="quarter" idx="10"/>
          </p:nvPr>
        </p:nvSpPr>
        <p:spPr/>
        <p:txBody>
          <a:bodyPr/>
          <a:lstStyle/>
          <a:p>
            <a:fld id="{9A7EC860-732B-45EA-98BB-3074D9830F2B}" type="slidenum">
              <a:rPr lang="nl-NL" smtClean="0"/>
              <a:t>2</a:t>
            </a:fld>
            <a:endParaRPr lang="nl-NL"/>
          </a:p>
        </p:txBody>
      </p:sp>
    </p:spTree>
    <p:extLst>
      <p:ext uri="{BB962C8B-B14F-4D97-AF65-F5344CB8AC3E}">
        <p14:creationId xmlns:p14="http://schemas.microsoft.com/office/powerpoint/2010/main" val="149386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meeste punten</a:t>
            </a:r>
            <a:r>
              <a:rPr lang="nl-NL" baseline="0" dirty="0"/>
              <a:t> spreken voor zich. Bij punt 5 moet je zoeken naar een bijzonder bloedvat, in het soort bloedvat dat jouw is toegewezen. Het kan zijn dat de tweetallen met haarvaten hier geen antwoord op kunnen vinden. Dit is niet erg. </a:t>
            </a:r>
          </a:p>
          <a:p>
            <a:r>
              <a:rPr lang="nl-NL" baseline="0" dirty="0"/>
              <a:t>(Slagaders voorbeeld; aorta (extra stevig), longslagader (zuurstofarme slagader)) </a:t>
            </a:r>
          </a:p>
          <a:p>
            <a:r>
              <a:rPr lang="nl-NL" baseline="0" dirty="0"/>
              <a:t>(Haarvaten voorbeeld; longhaarvaten (eerst zuurstof arm, pas later zuurstof rijk))</a:t>
            </a:r>
          </a:p>
          <a:p>
            <a:r>
              <a:rPr lang="nl-NL" baseline="0" dirty="0"/>
              <a:t>(Aders voorbeeld; longader (zuurstof rijke ader), poortouder (ader die van de darmen naar de lever gaat i.p.v. </a:t>
            </a:r>
            <a:r>
              <a:rPr lang="nl-NL" baseline="0"/>
              <a:t>direct naar het hart))</a:t>
            </a:r>
            <a:endParaRPr lang="nl-NL" dirty="0"/>
          </a:p>
        </p:txBody>
      </p:sp>
      <p:sp>
        <p:nvSpPr>
          <p:cNvPr id="4" name="Tijdelijke aanduiding voor dianummer 3"/>
          <p:cNvSpPr>
            <a:spLocks noGrp="1"/>
          </p:cNvSpPr>
          <p:nvPr>
            <p:ph type="sldNum" sz="quarter" idx="10"/>
          </p:nvPr>
        </p:nvSpPr>
        <p:spPr/>
        <p:txBody>
          <a:bodyPr/>
          <a:lstStyle/>
          <a:p>
            <a:fld id="{9A7EC860-732B-45EA-98BB-3074D9830F2B}" type="slidenum">
              <a:rPr lang="nl-NL" smtClean="0"/>
              <a:t>3</a:t>
            </a:fld>
            <a:endParaRPr lang="nl-NL"/>
          </a:p>
        </p:txBody>
      </p:sp>
    </p:spTree>
    <p:extLst>
      <p:ext uri="{BB962C8B-B14F-4D97-AF65-F5344CB8AC3E}">
        <p14:creationId xmlns:p14="http://schemas.microsoft.com/office/powerpoint/2010/main" val="3172441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A4E5E55-A1B6-4F4C-BC9F-6BDC7D4608C5}" type="datetime1">
              <a:rPr lang="en-US" smtClean="0"/>
              <a:t>1/12/2017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nl-NL"/>
              <a:t>Thema 3; basisstof 4      3 HAVO</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3810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284A09B-1C26-49D2-99B1-5B129E9A8085}" type="datetime1">
              <a:rPr lang="en-US" smtClean="0"/>
              <a:t>1/12/2017</a:t>
            </a:fld>
            <a:endParaRPr lang="en-US" dirty="0"/>
          </a:p>
        </p:txBody>
      </p:sp>
      <p:sp>
        <p:nvSpPr>
          <p:cNvPr id="6" name="Footer Placeholder 5"/>
          <p:cNvSpPr>
            <a:spLocks noGrp="1"/>
          </p:cNvSpPr>
          <p:nvPr>
            <p:ph type="ftr" sz="quarter" idx="11"/>
          </p:nvPr>
        </p:nvSpPr>
        <p:spPr/>
        <p:txBody>
          <a:bodyPr/>
          <a:lstStyle/>
          <a:p>
            <a:r>
              <a:rPr lang="nl-NL"/>
              <a:t>Thema 3; basisstof 4      3 HAVO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0147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332ED6-A384-4986-89F1-3913A53C4532}" type="datetime1">
              <a:rPr lang="en-US" smtClean="0"/>
              <a:t>1/12/2017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nl-NL"/>
              <a:t>Thema 3; basisstof 4      3 HAVO</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1395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B15C06E-7D3E-43EC-A6B9-7083B4799750}" type="datetime1">
              <a:rPr lang="en-US" smtClean="0"/>
              <a:t>1/12/2017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nl-NL"/>
              <a:t>Thema 3; basisstof 4      3 HAVO</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476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F5CBC51-79A5-4BCD-A568-F181F7A90712}" type="datetime1">
              <a:rPr lang="en-US" smtClean="0"/>
              <a:t>1/12/2017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nl-NL"/>
              <a:t>Thema 3; basisstof 4      3 HAVO</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7669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C3979FC1-39E2-48F6-9D48-9E044FD4F8DE}" type="datetime1">
              <a:rPr lang="en-US" smtClean="0"/>
              <a:t>1/12/2017</a:t>
            </a:fld>
            <a:endParaRPr lang="en-US" dirty="0"/>
          </a:p>
        </p:txBody>
      </p:sp>
      <p:sp>
        <p:nvSpPr>
          <p:cNvPr id="4" name="Footer Placeholder 3"/>
          <p:cNvSpPr>
            <a:spLocks noGrp="1"/>
          </p:cNvSpPr>
          <p:nvPr>
            <p:ph type="ftr" sz="quarter" idx="11"/>
          </p:nvPr>
        </p:nvSpPr>
        <p:spPr/>
        <p:txBody>
          <a:bodyPr/>
          <a:lstStyle/>
          <a:p>
            <a:r>
              <a:rPr lang="nl-NL"/>
              <a:t>Thema 3; basisstof 4      3 HAVO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81854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D62FE441-215A-46AF-BC52-CC4B07B4ED81}" type="datetime1">
              <a:rPr lang="en-US" smtClean="0"/>
              <a:t>1/12/2017</a:t>
            </a:fld>
            <a:endParaRPr lang="en-US" dirty="0"/>
          </a:p>
        </p:txBody>
      </p:sp>
      <p:sp>
        <p:nvSpPr>
          <p:cNvPr id="4" name="Footer Placeholder 3"/>
          <p:cNvSpPr>
            <a:spLocks noGrp="1"/>
          </p:cNvSpPr>
          <p:nvPr>
            <p:ph type="ftr" sz="quarter" idx="11"/>
          </p:nvPr>
        </p:nvSpPr>
        <p:spPr/>
        <p:txBody>
          <a:bodyPr/>
          <a:lstStyle/>
          <a:p>
            <a:r>
              <a:rPr lang="nl-NL"/>
              <a:t>Thema 3; basisstof 4      3 HAVO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65971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0C71ED-9F93-4896-8952-E16AA6494180}" type="datetime1">
              <a:rPr lang="en-US" smtClean="0"/>
              <a:t>1/12/2017</a:t>
            </a:fld>
            <a:endParaRPr lang="en-US" dirty="0"/>
          </a:p>
        </p:txBody>
      </p:sp>
      <p:sp>
        <p:nvSpPr>
          <p:cNvPr id="5" name="Footer Placeholder 4"/>
          <p:cNvSpPr>
            <a:spLocks noGrp="1"/>
          </p:cNvSpPr>
          <p:nvPr>
            <p:ph type="ftr" sz="quarter" idx="11"/>
          </p:nvPr>
        </p:nvSpPr>
        <p:spPr/>
        <p:txBody>
          <a:bodyPr/>
          <a:lstStyle/>
          <a:p>
            <a:r>
              <a:rPr lang="nl-NL"/>
              <a:t>Thema 3; basisstof 4      3 HAVO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74837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B2E74EA-DBE1-4678-8411-E0CA45FE5562}" type="datetime1">
              <a:rPr lang="en-US" smtClean="0"/>
              <a:t>1/12/2017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nl-NL"/>
              <a:t>Thema 3; basisstof 4      3 HAVO</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209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42F1B3A-3AFB-4E60-9387-71F914671625}" type="datetime1">
              <a:rPr lang="en-US" smtClean="0"/>
              <a:t>1/12/2017</a:t>
            </a:fld>
            <a:endParaRPr lang="en-US" dirty="0"/>
          </a:p>
        </p:txBody>
      </p:sp>
      <p:sp>
        <p:nvSpPr>
          <p:cNvPr id="5" name="Footer Placeholder 4"/>
          <p:cNvSpPr>
            <a:spLocks noGrp="1"/>
          </p:cNvSpPr>
          <p:nvPr>
            <p:ph type="ftr" sz="quarter" idx="11"/>
          </p:nvPr>
        </p:nvSpPr>
        <p:spPr/>
        <p:txBody>
          <a:bodyPr/>
          <a:lstStyle/>
          <a:p>
            <a:r>
              <a:rPr lang="nl-NL"/>
              <a:t>Thema 3; basisstof 4      3 HAVO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6264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1235E76-7A2C-440B-8CAE-BF7DE91B39F1}" type="datetime1">
              <a:rPr lang="en-US" smtClean="0"/>
              <a:t>1/12/2017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nl-NL"/>
              <a:t>Thema 3; basisstof 4      3 HAVO</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2169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5D2AE6B-3182-4EDC-81C5-E94C47BC61A1}" type="datetime1">
              <a:rPr lang="en-US" smtClean="0"/>
              <a:t>1/12/2017</a:t>
            </a:fld>
            <a:endParaRPr lang="en-US" dirty="0"/>
          </a:p>
        </p:txBody>
      </p:sp>
      <p:sp>
        <p:nvSpPr>
          <p:cNvPr id="6" name="Footer Placeholder 5"/>
          <p:cNvSpPr>
            <a:spLocks noGrp="1"/>
          </p:cNvSpPr>
          <p:nvPr>
            <p:ph type="ftr" sz="quarter" idx="11"/>
          </p:nvPr>
        </p:nvSpPr>
        <p:spPr/>
        <p:txBody>
          <a:bodyPr/>
          <a:lstStyle/>
          <a:p>
            <a:r>
              <a:rPr lang="nl-NL"/>
              <a:t>Thema 3; basisstof 4      3 HAVO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6363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00F68F-69C0-42F7-8DD0-24EA44601A71}" type="datetime1">
              <a:rPr lang="en-US" smtClean="0"/>
              <a:t>1/12/2017</a:t>
            </a:fld>
            <a:endParaRPr lang="en-US" dirty="0"/>
          </a:p>
        </p:txBody>
      </p:sp>
      <p:sp>
        <p:nvSpPr>
          <p:cNvPr id="8" name="Footer Placeholder 7"/>
          <p:cNvSpPr>
            <a:spLocks noGrp="1"/>
          </p:cNvSpPr>
          <p:nvPr>
            <p:ph type="ftr" sz="quarter" idx="11"/>
          </p:nvPr>
        </p:nvSpPr>
        <p:spPr/>
        <p:txBody>
          <a:bodyPr/>
          <a:lstStyle/>
          <a:p>
            <a:r>
              <a:rPr lang="nl-NL"/>
              <a:t>Thema 3; basisstof 4      3 HAVO</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3145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20B48EE-377D-4FD2-9769-93F68FAE1128}" type="datetime1">
              <a:rPr lang="en-US" smtClean="0"/>
              <a:t>1/12/2017</a:t>
            </a:fld>
            <a:endParaRPr lang="en-US" dirty="0"/>
          </a:p>
        </p:txBody>
      </p:sp>
      <p:sp>
        <p:nvSpPr>
          <p:cNvPr id="4" name="Footer Placeholder 3"/>
          <p:cNvSpPr>
            <a:spLocks noGrp="1"/>
          </p:cNvSpPr>
          <p:nvPr>
            <p:ph type="ftr" sz="quarter" idx="11"/>
          </p:nvPr>
        </p:nvSpPr>
        <p:spPr/>
        <p:txBody>
          <a:bodyPr/>
          <a:lstStyle/>
          <a:p>
            <a:r>
              <a:rPr lang="nl-NL"/>
              <a:t>Thema 3; basisstof 4      3 HAVO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0992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57919-F17C-4906-A47C-6A41D69BC9DA}" type="datetime1">
              <a:rPr lang="en-US" smtClean="0"/>
              <a:t>1/12/2017</a:t>
            </a:fld>
            <a:endParaRPr lang="en-US" dirty="0"/>
          </a:p>
        </p:txBody>
      </p:sp>
      <p:sp>
        <p:nvSpPr>
          <p:cNvPr id="3" name="Footer Placeholder 2"/>
          <p:cNvSpPr>
            <a:spLocks noGrp="1"/>
          </p:cNvSpPr>
          <p:nvPr>
            <p:ph type="ftr" sz="quarter" idx="11"/>
          </p:nvPr>
        </p:nvSpPr>
        <p:spPr/>
        <p:txBody>
          <a:bodyPr/>
          <a:lstStyle/>
          <a:p>
            <a:r>
              <a:rPr lang="nl-NL"/>
              <a:t>Thema 3; basisstof 4      3 HAVO</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104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BA87AA17-66F6-4CED-BD22-5CF14FD4DB95}" type="datetime1">
              <a:rPr lang="en-US" smtClean="0"/>
              <a:t>1/12/2017</a:t>
            </a:fld>
            <a:endParaRPr lang="en-US" dirty="0"/>
          </a:p>
        </p:txBody>
      </p:sp>
      <p:sp>
        <p:nvSpPr>
          <p:cNvPr id="6" name="Footer Placeholder 5"/>
          <p:cNvSpPr>
            <a:spLocks noGrp="1"/>
          </p:cNvSpPr>
          <p:nvPr>
            <p:ph type="ftr" sz="quarter" idx="11"/>
          </p:nvPr>
        </p:nvSpPr>
        <p:spPr/>
        <p:txBody>
          <a:bodyPr/>
          <a:lstStyle/>
          <a:p>
            <a:r>
              <a:rPr lang="nl-NL"/>
              <a:t>Thema 3; basisstof 4      3 HAVO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93820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F919EAB-DEDC-41A2-BED7-A048137976E4}" type="datetime1">
              <a:rPr lang="en-US" smtClean="0"/>
              <a:t>1/12/2017</a:t>
            </a:fld>
            <a:endParaRPr lang="en-US" dirty="0"/>
          </a:p>
        </p:txBody>
      </p:sp>
      <p:sp>
        <p:nvSpPr>
          <p:cNvPr id="6" name="Footer Placeholder 5"/>
          <p:cNvSpPr>
            <a:spLocks noGrp="1"/>
          </p:cNvSpPr>
          <p:nvPr>
            <p:ph type="ftr" sz="quarter" idx="11"/>
          </p:nvPr>
        </p:nvSpPr>
        <p:spPr/>
        <p:txBody>
          <a:bodyPr/>
          <a:lstStyle/>
          <a:p>
            <a:r>
              <a:rPr lang="nl-NL"/>
              <a:t>Thema 3; basisstof 4      3 HAVO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1537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67FADB-E2CA-4A4D-BC5F-0262668FAADA}" type="datetime1">
              <a:rPr lang="en-US" smtClean="0"/>
              <a:t>1/12/2017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nl-NL"/>
              <a:t>Thema 3; basisstof 4      3 HAVO</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96656095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5920470" y="534484"/>
            <a:ext cx="6052455" cy="3971923"/>
          </a:xfrm>
          <a:prstGeom prst="rect">
            <a:avLst/>
          </a:prstGeom>
        </p:spPr>
      </p:pic>
      <p:sp>
        <p:nvSpPr>
          <p:cNvPr id="2" name="Titel 1"/>
          <p:cNvSpPr>
            <a:spLocks noGrp="1"/>
          </p:cNvSpPr>
          <p:nvPr>
            <p:ph type="ctrTitle"/>
          </p:nvPr>
        </p:nvSpPr>
        <p:spPr>
          <a:xfrm>
            <a:off x="666750" y="1262076"/>
            <a:ext cx="9448800" cy="1825096"/>
          </a:xfrm>
        </p:spPr>
        <p:txBody>
          <a:bodyPr/>
          <a:lstStyle/>
          <a:p>
            <a:r>
              <a:rPr lang="nl-NL" dirty="0"/>
              <a:t>bloedvaten</a:t>
            </a:r>
          </a:p>
        </p:txBody>
      </p:sp>
      <p:sp>
        <p:nvSpPr>
          <p:cNvPr id="3" name="Ondertitel 2"/>
          <p:cNvSpPr>
            <a:spLocks noGrp="1"/>
          </p:cNvSpPr>
          <p:nvPr>
            <p:ph type="subTitle" idx="1"/>
          </p:nvPr>
        </p:nvSpPr>
        <p:spPr>
          <a:xfrm>
            <a:off x="666750" y="3087172"/>
            <a:ext cx="9448800" cy="685800"/>
          </a:xfrm>
        </p:spPr>
        <p:txBody>
          <a:bodyPr/>
          <a:lstStyle/>
          <a:p>
            <a:r>
              <a:rPr lang="nl-NL" dirty="0"/>
              <a:t>De treinrails in je lichaam</a:t>
            </a:r>
          </a:p>
        </p:txBody>
      </p:sp>
      <p:sp>
        <p:nvSpPr>
          <p:cNvPr id="4" name="Tijdelijke aanduiding voor voettekst 3"/>
          <p:cNvSpPr>
            <a:spLocks noGrp="1"/>
          </p:cNvSpPr>
          <p:nvPr>
            <p:ph type="ftr" sz="quarter" idx="11"/>
          </p:nvPr>
        </p:nvSpPr>
        <p:spPr/>
        <p:txBody>
          <a:bodyPr/>
          <a:lstStyle/>
          <a:p>
            <a:r>
              <a:rPr lang="nl-NL"/>
              <a:t>Thema 3; basisstof 4      3 HAVO</a:t>
            </a:r>
            <a:endParaRPr lang="en-US" dirty="0"/>
          </a:p>
        </p:txBody>
      </p:sp>
      <p:cxnSp>
        <p:nvCxnSpPr>
          <p:cNvPr id="7" name="Rechte verbindingslijn met pijl 6"/>
          <p:cNvCxnSpPr/>
          <p:nvPr/>
        </p:nvCxnSpPr>
        <p:spPr>
          <a:xfrm>
            <a:off x="5466522" y="1649895"/>
            <a:ext cx="2236304" cy="324000"/>
          </a:xfrm>
          <a:prstGeom prst="straightConnector1">
            <a:avLst/>
          </a:prstGeom>
          <a:ln w="9525"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Rechte verbindingslijn met pijl 11"/>
          <p:cNvCxnSpPr/>
          <p:nvPr/>
        </p:nvCxnSpPr>
        <p:spPr>
          <a:xfrm flipV="1">
            <a:off x="5178287" y="3160643"/>
            <a:ext cx="1878496" cy="4770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22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lstStyle/>
          <a:p>
            <a:r>
              <a:rPr lang="nl-NL" dirty="0"/>
              <a:t>Werk in tweetallen</a:t>
            </a:r>
          </a:p>
          <a:p>
            <a:endParaRPr lang="nl-NL" dirty="0"/>
          </a:p>
          <a:p>
            <a:r>
              <a:rPr lang="nl-NL" dirty="0"/>
              <a:t>Onderzoek één soort bloedvat</a:t>
            </a:r>
          </a:p>
          <a:p>
            <a:endParaRPr lang="nl-NL" dirty="0"/>
          </a:p>
          <a:p>
            <a:r>
              <a:rPr lang="nl-NL" dirty="0"/>
              <a:t>Maak samen een korte PowerPoint via google presentaties</a:t>
            </a:r>
          </a:p>
          <a:p>
            <a:endParaRPr lang="nl-NL" dirty="0"/>
          </a:p>
          <a:p>
            <a:r>
              <a:rPr lang="nl-NL" dirty="0"/>
              <a:t>10 minuten de tijd</a:t>
            </a:r>
          </a:p>
          <a:p>
            <a:endParaRPr lang="nl-NL" dirty="0"/>
          </a:p>
          <a:p>
            <a:r>
              <a:rPr lang="nl-NL" dirty="0"/>
              <a:t>3 willekeurige tweetallen geven een korte presentatie</a:t>
            </a:r>
          </a:p>
        </p:txBody>
      </p:sp>
      <p:sp>
        <p:nvSpPr>
          <p:cNvPr id="4" name="Tijdelijke aanduiding voor voettekst 3"/>
          <p:cNvSpPr>
            <a:spLocks noGrp="1"/>
          </p:cNvSpPr>
          <p:nvPr>
            <p:ph type="ftr" sz="quarter" idx="11"/>
          </p:nvPr>
        </p:nvSpPr>
        <p:spPr/>
        <p:txBody>
          <a:bodyPr/>
          <a:lstStyle/>
          <a:p>
            <a:r>
              <a:rPr lang="nl-NL"/>
              <a:t>Thema 3; basisstof 4      3 HAVO</a:t>
            </a:r>
            <a:endParaRPr lang="en-US" dirty="0"/>
          </a:p>
        </p:txBody>
      </p:sp>
    </p:spTree>
    <p:extLst>
      <p:ext uri="{BB962C8B-B14F-4D97-AF65-F5344CB8AC3E}">
        <p14:creationId xmlns:p14="http://schemas.microsoft.com/office/powerpoint/2010/main" val="13905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5722" y="496957"/>
            <a:ext cx="8610600" cy="1293028"/>
          </a:xfrm>
        </p:spPr>
        <p:txBody>
          <a:bodyPr/>
          <a:lstStyle/>
          <a:p>
            <a:r>
              <a:rPr lang="nl-NL" dirty="0"/>
              <a:t>Beantwoord de volgende punten</a:t>
            </a:r>
          </a:p>
        </p:txBody>
      </p:sp>
      <p:sp>
        <p:nvSpPr>
          <p:cNvPr id="3" name="Tijdelijke aanduiding voor inhoud 2"/>
          <p:cNvSpPr>
            <a:spLocks noGrp="1"/>
          </p:cNvSpPr>
          <p:nvPr>
            <p:ph idx="1"/>
          </p:nvPr>
        </p:nvSpPr>
        <p:spPr>
          <a:xfrm>
            <a:off x="665922" y="1409369"/>
            <a:ext cx="10820400" cy="4946476"/>
          </a:xfrm>
        </p:spPr>
        <p:txBody>
          <a:bodyPr>
            <a:normAutofit/>
          </a:bodyPr>
          <a:lstStyle/>
          <a:p>
            <a:pPr marL="457200" indent="-457200">
              <a:buFont typeface="+mj-lt"/>
              <a:buAutoNum type="arabicPeriod"/>
            </a:pPr>
            <a:r>
              <a:rPr lang="nl-NL" dirty="0"/>
              <a:t>In welke richting stroomt het bloed in deze bloedvaten?</a:t>
            </a:r>
          </a:p>
          <a:p>
            <a:pPr marL="457200" indent="-457200">
              <a:buFont typeface="+mj-lt"/>
              <a:buAutoNum type="arabicPeriod"/>
            </a:pPr>
            <a:endParaRPr lang="nl-NL" dirty="0"/>
          </a:p>
          <a:p>
            <a:pPr marL="457200" indent="-457200">
              <a:buFont typeface="+mj-lt"/>
              <a:buAutoNum type="arabicPeriod"/>
            </a:pPr>
            <a:r>
              <a:rPr lang="nl-NL" dirty="0"/>
              <a:t>Vertel iets over de bloeddruk in dit bloedvat.</a:t>
            </a:r>
          </a:p>
          <a:p>
            <a:pPr marL="457200" indent="-457200">
              <a:buFont typeface="+mj-lt"/>
              <a:buAutoNum type="arabicPeriod"/>
            </a:pPr>
            <a:endParaRPr lang="nl-NL" dirty="0"/>
          </a:p>
          <a:p>
            <a:pPr marL="457200" indent="-457200">
              <a:buFont typeface="+mj-lt"/>
              <a:buAutoNum type="arabicPeriod"/>
            </a:pPr>
            <a:r>
              <a:rPr lang="nl-NL" dirty="0"/>
              <a:t>Vertel iets over de wand van het bloedvat.</a:t>
            </a:r>
          </a:p>
          <a:p>
            <a:pPr marL="457200" indent="-457200">
              <a:buFont typeface="+mj-lt"/>
              <a:buAutoNum type="arabicPeriod"/>
            </a:pPr>
            <a:endParaRPr lang="nl-NL" dirty="0"/>
          </a:p>
          <a:p>
            <a:pPr marL="457200" indent="-457200">
              <a:buFont typeface="+mj-lt"/>
              <a:buAutoNum type="arabicPeriod"/>
            </a:pPr>
            <a:r>
              <a:rPr lang="nl-NL" dirty="0"/>
              <a:t>Vertel iets over het zuurstof gehalte in het bloedvat.</a:t>
            </a:r>
          </a:p>
          <a:p>
            <a:pPr marL="457200" indent="-457200">
              <a:buFont typeface="+mj-lt"/>
              <a:buAutoNum type="arabicPeriod"/>
            </a:pPr>
            <a:endParaRPr lang="nl-NL" dirty="0"/>
          </a:p>
          <a:p>
            <a:pPr marL="457200" indent="-457200">
              <a:buFont typeface="+mj-lt"/>
              <a:buAutoNum type="arabicPeriod"/>
            </a:pPr>
            <a:r>
              <a:rPr lang="nl-NL" dirty="0"/>
              <a:t>Welke bloedvat is een “bijzonder” bloedvat? (anders dan de rest van jouw bloedvaten).</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dirty="0"/>
              <a:t>Thema 3; basisstof 4      3 HAVO</a:t>
            </a:r>
            <a:endParaRPr lang="en-US" dirty="0"/>
          </a:p>
        </p:txBody>
      </p:sp>
    </p:spTree>
    <p:extLst>
      <p:ext uri="{BB962C8B-B14F-4D97-AF65-F5344CB8AC3E}">
        <p14:creationId xmlns:p14="http://schemas.microsoft.com/office/powerpoint/2010/main" val="3628460568"/>
      </p:ext>
    </p:extLst>
  </p:cSld>
  <p:clrMapOvr>
    <a:masterClrMapping/>
  </p:clrMapOvr>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TM04033937[[fn=Condensspoor]]</Template>
  <TotalTime>65</TotalTime>
  <Words>440</Words>
  <Application>Microsoft Office PowerPoint</Application>
  <PresentationFormat>Breedbeeld</PresentationFormat>
  <Paragraphs>41</Paragraphs>
  <Slides>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Calibri</vt:lpstr>
      <vt:lpstr>Century Gothic</vt:lpstr>
      <vt:lpstr>Condensspoor</vt:lpstr>
      <vt:lpstr>bloedvaten</vt:lpstr>
      <vt:lpstr>opdracht</vt:lpstr>
      <vt:lpstr>Beantwoord de volgende punten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bloedvaten</dc:title>
  <dc:creator>Robert bax</dc:creator>
  <cp:lastModifiedBy>Robert bax</cp:lastModifiedBy>
  <cp:revision>18</cp:revision>
  <dcterms:created xsi:type="dcterms:W3CDTF">2017-01-12T08:24:13Z</dcterms:created>
  <dcterms:modified xsi:type="dcterms:W3CDTF">2017-01-12T09:29:33Z</dcterms:modified>
</cp:coreProperties>
</file>